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42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9741440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северо-западный, 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9-14, порывы 15-20 м/с. Температура воздуха ночью 1-3, днем 15-17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юго-западный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4-6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64849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27991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4299</cp:revision>
  <cp:lastPrinted>2021-07-01T03:56:27Z</cp:lastPrinted>
  <dcterms:created xsi:type="dcterms:W3CDTF">2018-03-27T06:03:00Z</dcterms:created>
  <dcterms:modified xsi:type="dcterms:W3CDTF">2026-05-11T06:11:54Z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